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94" r:id="rId10"/>
    <p:sldId id="291" r:id="rId11"/>
    <p:sldId id="264" r:id="rId12"/>
    <p:sldId id="265" r:id="rId13"/>
    <p:sldId id="266" r:id="rId14"/>
    <p:sldId id="267" r:id="rId15"/>
    <p:sldId id="268" r:id="rId16"/>
    <p:sldId id="292" r:id="rId17"/>
    <p:sldId id="293" r:id="rId18"/>
    <p:sldId id="269" r:id="rId19"/>
    <p:sldId id="270" r:id="rId20"/>
    <p:sldId id="271" r:id="rId21"/>
    <p:sldId id="272" r:id="rId22"/>
    <p:sldId id="273" r:id="rId23"/>
    <p:sldId id="274" r:id="rId24"/>
    <p:sldId id="275" r:id="rId25"/>
    <p:sldId id="286" r:id="rId26"/>
    <p:sldId id="287" r:id="rId27"/>
    <p:sldId id="288" r:id="rId28"/>
    <p:sldId id="289" r:id="rId29"/>
    <p:sldId id="276" r:id="rId30"/>
    <p:sldId id="277" r:id="rId31"/>
    <p:sldId id="278" r:id="rId32"/>
    <p:sldId id="279" r:id="rId33"/>
    <p:sldId id="280" r:id="rId34"/>
    <p:sldId id="281" r:id="rId35"/>
    <p:sldId id="282" r:id="rId36"/>
    <p:sldId id="284" r:id="rId37"/>
    <p:sldId id="283" r:id="rId38"/>
    <p:sldId id="290" r:id="rId39"/>
    <p:sldId id="285"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3/11/2023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Calibri" panose="020F0502020204030204" pitchFamily="34" charset="0"/>
                <a:cs typeface="Calibri" panose="020F0502020204030204" pitchFamily="34" charset="0"/>
              </a:rPr>
              <a:t>Hotel Reservation System</a:t>
            </a:r>
            <a:endParaRPr lang="en-IN"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p:txBody>
          <a:bodyPr>
            <a:normAutofit/>
          </a:bodyPr>
          <a:lstStyle/>
          <a:p>
            <a:r>
              <a:rPr lang="en-US" sz="2000" dirty="0" smtClean="0">
                <a:latin typeface="Calibri" panose="020F0502020204030204" pitchFamily="34" charset="0"/>
                <a:cs typeface="Calibri" panose="020F0502020204030204" pitchFamily="34" charset="0"/>
              </a:rPr>
              <a:t>Presented By :-  Sourav Bundele(229098)			Guided By :- Mrs. </a:t>
            </a:r>
            <a:r>
              <a:rPr lang="en-US" sz="2000" dirty="0" err="1" smtClean="0">
                <a:latin typeface="Calibri" panose="020F0502020204030204" pitchFamily="34" charset="0"/>
                <a:cs typeface="Calibri" panose="020F0502020204030204" pitchFamily="34" charset="0"/>
              </a:rPr>
              <a:t>Gauri</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Kadam</a:t>
            </a:r>
            <a:endParaRPr lang="en-US" sz="2000" dirty="0" smtClean="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Rupesh</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Chincholkar</a:t>
            </a:r>
            <a:r>
              <a:rPr lang="en-US" sz="2000" dirty="0" smtClean="0">
                <a:latin typeface="Calibri" panose="020F0502020204030204" pitchFamily="34" charset="0"/>
                <a:cs typeface="Calibri" panose="020F0502020204030204" pitchFamily="34" charset="0"/>
              </a:rPr>
              <a:t>(229074)</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6550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31820"/>
            <a:ext cx="8911687" cy="746974"/>
          </a:xfrm>
        </p:spPr>
        <p:txBody>
          <a:bodyPr/>
          <a:lstStyle/>
          <a:p>
            <a:r>
              <a:rPr lang="en-US" dirty="0" smtClean="0"/>
              <a:t>Auto Generated ER Diagram</a:t>
            </a:r>
            <a:endParaRPr lang="en-IN" dirty="0"/>
          </a:p>
        </p:txBody>
      </p:sp>
      <p:pic>
        <p:nvPicPr>
          <p:cNvPr id="4" name="Content Placeholder 3"/>
          <p:cNvPicPr>
            <a:picLocks noGrp="1" noChangeAspect="1"/>
          </p:cNvPicPr>
          <p:nvPr>
            <p:ph idx="1"/>
          </p:nvPr>
        </p:nvPicPr>
        <p:blipFill>
          <a:blip r:embed="rId2"/>
          <a:stretch>
            <a:fillRect/>
          </a:stretch>
        </p:blipFill>
        <p:spPr>
          <a:xfrm>
            <a:off x="2592926" y="1171575"/>
            <a:ext cx="8911686" cy="5126194"/>
          </a:xfrm>
          <a:prstGeom prst="rect">
            <a:avLst/>
          </a:prstGeom>
        </p:spPr>
      </p:pic>
    </p:spTree>
    <p:extLst>
      <p:ext uri="{BB962C8B-B14F-4D97-AF65-F5344CB8AC3E}">
        <p14:creationId xmlns:p14="http://schemas.microsoft.com/office/powerpoint/2010/main" val="2170358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18941"/>
            <a:ext cx="8911687" cy="708338"/>
          </a:xfrm>
        </p:spPr>
        <p:txBody>
          <a:bodyPr/>
          <a:lstStyle/>
          <a:p>
            <a:r>
              <a:rPr lang="en-US" dirty="0" smtClean="0">
                <a:latin typeface="Calibri" panose="020F0502020204030204" pitchFamily="34" charset="0"/>
                <a:cs typeface="Calibri" panose="020F0502020204030204" pitchFamily="34" charset="0"/>
              </a:rPr>
              <a:t>UML DIAGRAM</a:t>
            </a:r>
            <a:endParaRPr lang="en-IN" dirty="0">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stretch>
            <a:fillRect/>
          </a:stretch>
        </p:blipFill>
        <p:spPr>
          <a:xfrm>
            <a:off x="2592925" y="927279"/>
            <a:ext cx="8911687" cy="4760522"/>
          </a:xfrm>
          <a:prstGeom prst="rect">
            <a:avLst/>
          </a:prstGeom>
          <a:effectLst>
            <a:softEdge rad="0"/>
          </a:effectLst>
        </p:spPr>
      </p:pic>
    </p:spTree>
    <p:extLst>
      <p:ext uri="{BB962C8B-B14F-4D97-AF65-F5344CB8AC3E}">
        <p14:creationId xmlns:p14="http://schemas.microsoft.com/office/powerpoint/2010/main" val="393744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26609"/>
            <a:ext cx="8911687" cy="520505"/>
          </a:xfrm>
        </p:spPr>
        <p:txBody>
          <a:bodyPr>
            <a:normAutofit fontScale="90000"/>
          </a:bodyPr>
          <a:lstStyle/>
          <a:p>
            <a:r>
              <a:rPr lang="en-US" dirty="0" smtClean="0">
                <a:latin typeface="Calibri" panose="020F0502020204030204" pitchFamily="34" charset="0"/>
                <a:cs typeface="Calibri" panose="020F0502020204030204" pitchFamily="34" charset="0"/>
              </a:rPr>
              <a:t>SEQUENCE DIAGRAM</a:t>
            </a:r>
            <a:endParaRPr lang="en-IN" dirty="0">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2"/>
          <a:stretch>
            <a:fillRect/>
          </a:stretch>
        </p:blipFill>
        <p:spPr>
          <a:xfrm>
            <a:off x="2592925" y="548640"/>
            <a:ext cx="9378681" cy="6077243"/>
          </a:xfrm>
          <a:prstGeom prst="rect">
            <a:avLst/>
          </a:prstGeom>
        </p:spPr>
      </p:pic>
    </p:spTree>
    <p:extLst>
      <p:ext uri="{BB962C8B-B14F-4D97-AF65-F5344CB8AC3E}">
        <p14:creationId xmlns:p14="http://schemas.microsoft.com/office/powerpoint/2010/main" val="126831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72418"/>
            <a:ext cx="8911687" cy="501305"/>
          </a:xfrm>
        </p:spPr>
        <p:txBody>
          <a:bodyPr>
            <a:normAutofit fontScale="90000"/>
          </a:bodyPr>
          <a:lstStyle/>
          <a:p>
            <a:r>
              <a:rPr lang="en-US" dirty="0" smtClean="0">
                <a:latin typeface="Calibri" panose="020F0502020204030204" pitchFamily="34" charset="0"/>
                <a:cs typeface="Calibri" panose="020F0502020204030204" pitchFamily="34" charset="0"/>
              </a:rPr>
              <a:t>UML DIAGRAM Of ADMIN</a:t>
            </a:r>
            <a:endParaRPr lang="en-IN" dirty="0">
              <a:latin typeface="Calibri" panose="020F0502020204030204" pitchFamily="34" charset="0"/>
              <a:cs typeface="Calibri" panose="020F0502020204030204" pitchFamily="34" charset="0"/>
            </a:endParaRPr>
          </a:p>
        </p:txBody>
      </p:sp>
      <p:pic>
        <p:nvPicPr>
          <p:cNvPr id="6" name="Content Placeholder 5"/>
          <p:cNvPicPr>
            <a:picLocks noGrp="1" noChangeAspect="1"/>
          </p:cNvPicPr>
          <p:nvPr>
            <p:ph idx="1"/>
          </p:nvPr>
        </p:nvPicPr>
        <p:blipFill>
          <a:blip r:embed="rId2"/>
          <a:stretch>
            <a:fillRect/>
          </a:stretch>
        </p:blipFill>
        <p:spPr>
          <a:xfrm>
            <a:off x="2589213" y="1026679"/>
            <a:ext cx="8915400" cy="5134969"/>
          </a:xfrm>
          <a:prstGeom prst="rect">
            <a:avLst/>
          </a:prstGeom>
        </p:spPr>
      </p:pic>
    </p:spTree>
    <p:extLst>
      <p:ext uri="{BB962C8B-B14F-4D97-AF65-F5344CB8AC3E}">
        <p14:creationId xmlns:p14="http://schemas.microsoft.com/office/powerpoint/2010/main" val="259175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06062"/>
            <a:ext cx="8911687" cy="772732"/>
          </a:xfrm>
        </p:spPr>
        <p:txBody>
          <a:bodyPr/>
          <a:lstStyle/>
          <a:p>
            <a:r>
              <a:rPr lang="en-US" dirty="0" smtClean="0"/>
              <a:t>SEQUENCE DIAGRAM OF ADMIN</a:t>
            </a:r>
            <a:endParaRPr lang="en-IN" dirty="0"/>
          </a:p>
        </p:txBody>
      </p:sp>
      <p:pic>
        <p:nvPicPr>
          <p:cNvPr id="4" name="Content Placeholder 3"/>
          <p:cNvPicPr>
            <a:picLocks noGrp="1" noChangeAspect="1"/>
          </p:cNvPicPr>
          <p:nvPr>
            <p:ph idx="1"/>
          </p:nvPr>
        </p:nvPicPr>
        <p:blipFill>
          <a:blip r:embed="rId2"/>
          <a:stretch>
            <a:fillRect/>
          </a:stretch>
        </p:blipFill>
        <p:spPr>
          <a:xfrm>
            <a:off x="2589213" y="1015667"/>
            <a:ext cx="8915400" cy="5502941"/>
          </a:xfrm>
          <a:prstGeom prst="rect">
            <a:avLst/>
          </a:prstGeom>
        </p:spPr>
      </p:pic>
    </p:spTree>
    <p:extLst>
      <p:ext uri="{BB962C8B-B14F-4D97-AF65-F5344CB8AC3E}">
        <p14:creationId xmlns:p14="http://schemas.microsoft.com/office/powerpoint/2010/main" val="808519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96214"/>
            <a:ext cx="8911687" cy="746975"/>
          </a:xfrm>
        </p:spPr>
        <p:txBody>
          <a:bodyPr/>
          <a:lstStyle/>
          <a:p>
            <a:r>
              <a:rPr lang="en-US" dirty="0" smtClean="0">
                <a:latin typeface="Calibri" panose="020F0502020204030204" pitchFamily="34" charset="0"/>
                <a:cs typeface="Calibri" panose="020F0502020204030204" pitchFamily="34" charset="0"/>
              </a:rPr>
              <a:t>ACTIVITY DIAGRAM</a:t>
            </a:r>
            <a:endParaRPr lang="en-IN" dirty="0">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718" y="1042987"/>
            <a:ext cx="6465195" cy="5486601"/>
          </a:xfrm>
        </p:spPr>
      </p:pic>
    </p:spTree>
    <p:extLst>
      <p:ext uri="{BB962C8B-B14F-4D97-AF65-F5344CB8AC3E}">
        <p14:creationId xmlns:p14="http://schemas.microsoft.com/office/powerpoint/2010/main" val="3574896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18942"/>
            <a:ext cx="8911687" cy="772732"/>
          </a:xfrm>
        </p:spPr>
        <p:txBody>
          <a:bodyPr/>
          <a:lstStyle/>
          <a:p>
            <a:r>
              <a:rPr lang="en-US" dirty="0" smtClean="0"/>
              <a:t>Class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87463"/>
            <a:ext cx="8911687" cy="5100458"/>
          </a:xfrm>
        </p:spPr>
      </p:pic>
    </p:spTree>
    <p:extLst>
      <p:ext uri="{BB962C8B-B14F-4D97-AF65-F5344CB8AC3E}">
        <p14:creationId xmlns:p14="http://schemas.microsoft.com/office/powerpoint/2010/main" val="89639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57578"/>
            <a:ext cx="8911687" cy="656822"/>
          </a:xfrm>
        </p:spPr>
        <p:txBody>
          <a:bodyPr/>
          <a:lstStyle/>
          <a:p>
            <a:r>
              <a:rPr lang="en-US" dirty="0" smtClean="0"/>
              <a:t>Data Flow Diagram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9707"/>
            <a:ext cx="8911687" cy="4353059"/>
          </a:xfrm>
        </p:spPr>
      </p:pic>
    </p:spTree>
    <p:extLst>
      <p:ext uri="{BB962C8B-B14F-4D97-AF65-F5344CB8AC3E}">
        <p14:creationId xmlns:p14="http://schemas.microsoft.com/office/powerpoint/2010/main" val="2483456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44700"/>
            <a:ext cx="8911687" cy="708338"/>
          </a:xfrm>
        </p:spPr>
        <p:txBody>
          <a:bodyPr/>
          <a:lstStyle/>
          <a:p>
            <a:r>
              <a:rPr lang="en-US" dirty="0" smtClean="0"/>
              <a:t>Home Page</a:t>
            </a:r>
            <a:endParaRPr lang="en-IN" dirty="0"/>
          </a:p>
        </p:txBody>
      </p:sp>
      <p:pic>
        <p:nvPicPr>
          <p:cNvPr id="4" name="Content Placeholder 3"/>
          <p:cNvPicPr>
            <a:picLocks noGrp="1" noChangeAspect="1"/>
          </p:cNvPicPr>
          <p:nvPr>
            <p:ph idx="1"/>
          </p:nvPr>
        </p:nvPicPr>
        <p:blipFill>
          <a:blip r:embed="rId2"/>
          <a:stretch>
            <a:fillRect/>
          </a:stretch>
        </p:blipFill>
        <p:spPr>
          <a:xfrm>
            <a:off x="2589213" y="1021986"/>
            <a:ext cx="8915400" cy="5012465"/>
          </a:xfrm>
          <a:prstGeom prst="rect">
            <a:avLst/>
          </a:prstGeom>
        </p:spPr>
      </p:pic>
    </p:spTree>
    <p:extLst>
      <p:ext uri="{BB962C8B-B14F-4D97-AF65-F5344CB8AC3E}">
        <p14:creationId xmlns:p14="http://schemas.microsoft.com/office/powerpoint/2010/main" val="57611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89213" y="855299"/>
            <a:ext cx="8915400" cy="5012465"/>
          </a:xfrm>
          <a:prstGeom prst="rect">
            <a:avLst/>
          </a:prstGeom>
        </p:spPr>
      </p:pic>
    </p:spTree>
    <p:extLst>
      <p:ext uri="{BB962C8B-B14F-4D97-AF65-F5344CB8AC3E}">
        <p14:creationId xmlns:p14="http://schemas.microsoft.com/office/powerpoint/2010/main" val="11979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60470"/>
            <a:ext cx="8911687" cy="689535"/>
          </a:xfrm>
        </p:spPr>
        <p:txBody>
          <a:bodyPr/>
          <a:lstStyle/>
          <a:p>
            <a:r>
              <a:rPr lang="en-US" dirty="0" smtClean="0">
                <a:latin typeface="Calibri" panose="020F0502020204030204" pitchFamily="34" charset="0"/>
                <a:cs typeface="Calibri" panose="020F0502020204030204" pitchFamily="34" charset="0"/>
              </a:rPr>
              <a:t>INTRODUCTION</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589212" y="1107583"/>
            <a:ext cx="8915400" cy="5267459"/>
          </a:xfrm>
        </p:spPr>
        <p:txBody>
          <a:bodyPr>
            <a:normAutofit/>
          </a:bodyPr>
          <a:lstStyle/>
          <a:p>
            <a:r>
              <a:rPr lang="en-US" dirty="0" smtClean="0"/>
              <a:t>Hotel Reservation System is a project implemented for all hotels. It provides people all over the world with an easy and fast way to book hotel rooms online.</a:t>
            </a:r>
          </a:p>
          <a:p>
            <a:endParaRPr lang="en-US" dirty="0" smtClean="0"/>
          </a:p>
          <a:p>
            <a:r>
              <a:rPr lang="en-US" dirty="0" smtClean="0"/>
              <a:t>The interface of the Hotel Reservation System is Web pages that can be accessed with a Web site browser.</a:t>
            </a:r>
          </a:p>
          <a:p>
            <a:endParaRPr lang="en-US" dirty="0" smtClean="0"/>
          </a:p>
          <a:p>
            <a:r>
              <a:rPr lang="en-US" dirty="0" smtClean="0"/>
              <a:t>Users can perform room booking activities at hotel anytime and anywhere by accessing it via internet.</a:t>
            </a:r>
          </a:p>
          <a:p>
            <a:endParaRPr lang="en-US" dirty="0" smtClean="0"/>
          </a:p>
          <a:p>
            <a:r>
              <a:rPr lang="en-US" dirty="0" smtClean="0"/>
              <a:t>The Hotel Reservation System is an easy to use application.</a:t>
            </a:r>
          </a:p>
          <a:p>
            <a:endParaRPr lang="en-US" dirty="0" smtClean="0"/>
          </a:p>
          <a:p>
            <a:r>
              <a:rPr lang="en-US" dirty="0" smtClean="0"/>
              <a:t>Anyone who knows how to use Web browser can easily carry out booking , add hotel to wish lists , see the booking history , see the personal profile .</a:t>
            </a:r>
            <a:endParaRPr lang="en-IN" dirty="0"/>
          </a:p>
        </p:txBody>
      </p:sp>
    </p:spTree>
    <p:extLst>
      <p:ext uri="{BB962C8B-B14F-4D97-AF65-F5344CB8AC3E}">
        <p14:creationId xmlns:p14="http://schemas.microsoft.com/office/powerpoint/2010/main" val="332247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25155" y="939800"/>
            <a:ext cx="8843516" cy="4972050"/>
          </a:xfrm>
          <a:prstGeom prst="rect">
            <a:avLst/>
          </a:prstGeom>
        </p:spPr>
      </p:pic>
    </p:spTree>
    <p:extLst>
      <p:ext uri="{BB962C8B-B14F-4D97-AF65-F5344CB8AC3E}">
        <p14:creationId xmlns:p14="http://schemas.microsoft.com/office/powerpoint/2010/main" val="1076202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05628" y="1030288"/>
            <a:ext cx="8682569" cy="4881562"/>
          </a:xfrm>
          <a:prstGeom prst="rect">
            <a:avLst/>
          </a:prstGeom>
        </p:spPr>
      </p:pic>
    </p:spTree>
    <p:extLst>
      <p:ext uri="{BB962C8B-B14F-4D97-AF65-F5344CB8AC3E}">
        <p14:creationId xmlns:p14="http://schemas.microsoft.com/office/powerpoint/2010/main" val="873727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92925" y="257578"/>
            <a:ext cx="8911687" cy="515154"/>
          </a:xfrm>
        </p:spPr>
        <p:txBody>
          <a:bodyPr>
            <a:normAutofit fontScale="90000"/>
          </a:bodyPr>
          <a:lstStyle/>
          <a:p>
            <a:r>
              <a:rPr lang="en-US" dirty="0" smtClean="0"/>
              <a:t>Rooms Page</a:t>
            </a:r>
            <a:endParaRPr lang="en-IN" dirty="0"/>
          </a:p>
        </p:txBody>
      </p:sp>
      <p:pic>
        <p:nvPicPr>
          <p:cNvPr id="4" name="Content Placeholder 3"/>
          <p:cNvPicPr>
            <a:picLocks noGrp="1" noChangeAspect="1"/>
          </p:cNvPicPr>
          <p:nvPr>
            <p:ph idx="1"/>
          </p:nvPr>
        </p:nvPicPr>
        <p:blipFill>
          <a:blip r:embed="rId2"/>
          <a:stretch>
            <a:fillRect/>
          </a:stretch>
        </p:blipFill>
        <p:spPr>
          <a:xfrm>
            <a:off x="2592925" y="1171977"/>
            <a:ext cx="8911687" cy="4919730"/>
          </a:xfrm>
          <a:prstGeom prst="rect">
            <a:avLst/>
          </a:prstGeom>
        </p:spPr>
      </p:pic>
    </p:spTree>
    <p:extLst>
      <p:ext uri="{BB962C8B-B14F-4D97-AF65-F5344CB8AC3E}">
        <p14:creationId xmlns:p14="http://schemas.microsoft.com/office/powerpoint/2010/main" val="2784156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2592925" y="1481070"/>
            <a:ext cx="8911687" cy="5010378"/>
          </a:xfrm>
          <a:prstGeom prst="rect">
            <a:avLst/>
          </a:prstGeom>
        </p:spPr>
      </p:pic>
    </p:spTree>
    <p:extLst>
      <p:ext uri="{BB962C8B-B14F-4D97-AF65-F5344CB8AC3E}">
        <p14:creationId xmlns:p14="http://schemas.microsoft.com/office/powerpoint/2010/main" val="321520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2539817" y="1004687"/>
            <a:ext cx="8796029" cy="4945352"/>
          </a:xfrm>
          <a:prstGeom prst="rect">
            <a:avLst/>
          </a:prstGeom>
        </p:spPr>
      </p:pic>
    </p:spTree>
    <p:extLst>
      <p:ext uri="{BB962C8B-B14F-4D97-AF65-F5344CB8AC3E}">
        <p14:creationId xmlns:p14="http://schemas.microsoft.com/office/powerpoint/2010/main" val="4172460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96214"/>
            <a:ext cx="8911687" cy="566671"/>
          </a:xfrm>
        </p:spPr>
        <p:txBody>
          <a:bodyPr>
            <a:normAutofit fontScale="90000"/>
          </a:bodyPr>
          <a:lstStyle/>
          <a:p>
            <a:r>
              <a:rPr lang="en-US" dirty="0" smtClean="0"/>
              <a:t>Room Details</a:t>
            </a:r>
            <a:endParaRPr lang="en-IN" dirty="0"/>
          </a:p>
        </p:txBody>
      </p:sp>
      <p:pic>
        <p:nvPicPr>
          <p:cNvPr id="4" name="Content Placeholder 3"/>
          <p:cNvPicPr>
            <a:picLocks noGrp="1" noChangeAspect="1"/>
          </p:cNvPicPr>
          <p:nvPr>
            <p:ph idx="1"/>
          </p:nvPr>
        </p:nvPicPr>
        <p:blipFill>
          <a:blip r:embed="rId2"/>
          <a:stretch>
            <a:fillRect/>
          </a:stretch>
        </p:blipFill>
        <p:spPr>
          <a:xfrm>
            <a:off x="2592926" y="1012167"/>
            <a:ext cx="8911686" cy="5010377"/>
          </a:xfrm>
          <a:prstGeom prst="rect">
            <a:avLst/>
          </a:prstGeom>
        </p:spPr>
      </p:pic>
    </p:spTree>
    <p:extLst>
      <p:ext uri="{BB962C8B-B14F-4D97-AF65-F5344CB8AC3E}">
        <p14:creationId xmlns:p14="http://schemas.microsoft.com/office/powerpoint/2010/main" val="3005888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2925" y="1031217"/>
            <a:ext cx="8911687" cy="5010378"/>
          </a:xfrm>
          <a:prstGeom prst="rect">
            <a:avLst/>
          </a:prstGeom>
        </p:spPr>
      </p:pic>
    </p:spTree>
    <p:extLst>
      <p:ext uri="{BB962C8B-B14F-4D97-AF65-F5344CB8AC3E}">
        <p14:creationId xmlns:p14="http://schemas.microsoft.com/office/powerpoint/2010/main" val="2346902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2925" y="999467"/>
            <a:ext cx="8911687" cy="5010378"/>
          </a:xfrm>
          <a:prstGeom prst="rect">
            <a:avLst/>
          </a:prstGeom>
        </p:spPr>
      </p:pic>
    </p:spTree>
    <p:extLst>
      <p:ext uri="{BB962C8B-B14F-4D97-AF65-F5344CB8AC3E}">
        <p14:creationId xmlns:p14="http://schemas.microsoft.com/office/powerpoint/2010/main" val="1750464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31820"/>
            <a:ext cx="8911687" cy="618186"/>
          </a:xfrm>
        </p:spPr>
        <p:txBody>
          <a:bodyPr>
            <a:normAutofit fontScale="90000"/>
          </a:bodyPr>
          <a:lstStyle/>
          <a:p>
            <a:r>
              <a:rPr lang="en-US" dirty="0" smtClean="0"/>
              <a:t>Booking Page</a:t>
            </a:r>
            <a:endParaRPr lang="en-IN" dirty="0"/>
          </a:p>
        </p:txBody>
      </p:sp>
      <p:pic>
        <p:nvPicPr>
          <p:cNvPr id="4" name="Content Placeholder 3"/>
          <p:cNvPicPr>
            <a:picLocks noGrp="1" noChangeAspect="1"/>
          </p:cNvPicPr>
          <p:nvPr>
            <p:ph idx="1"/>
          </p:nvPr>
        </p:nvPicPr>
        <p:blipFill>
          <a:blip r:embed="rId2"/>
          <a:stretch>
            <a:fillRect/>
          </a:stretch>
        </p:blipFill>
        <p:spPr>
          <a:xfrm>
            <a:off x="2739511" y="1068388"/>
            <a:ext cx="8614803" cy="4843462"/>
          </a:xfrm>
          <a:prstGeom prst="rect">
            <a:avLst/>
          </a:prstGeom>
        </p:spPr>
      </p:pic>
    </p:spTree>
    <p:extLst>
      <p:ext uri="{BB962C8B-B14F-4D97-AF65-F5344CB8AC3E}">
        <p14:creationId xmlns:p14="http://schemas.microsoft.com/office/powerpoint/2010/main" val="198436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2925" y="244700"/>
            <a:ext cx="8911687" cy="579548"/>
          </a:xfrm>
        </p:spPr>
        <p:txBody>
          <a:bodyPr>
            <a:normAutofit fontScale="90000"/>
          </a:bodyPr>
          <a:lstStyle/>
          <a:p>
            <a:r>
              <a:rPr lang="en-US" dirty="0" smtClean="0"/>
              <a:t>About Us Page</a:t>
            </a:r>
            <a:endParaRPr lang="en-IN" dirty="0"/>
          </a:p>
        </p:txBody>
      </p:sp>
      <p:pic>
        <p:nvPicPr>
          <p:cNvPr id="5" name="Content Placeholder 4"/>
          <p:cNvPicPr>
            <a:picLocks noGrp="1" noChangeAspect="1"/>
          </p:cNvPicPr>
          <p:nvPr>
            <p:ph idx="1"/>
          </p:nvPr>
        </p:nvPicPr>
        <p:blipFill>
          <a:blip r:embed="rId2"/>
          <a:stretch>
            <a:fillRect/>
          </a:stretch>
        </p:blipFill>
        <p:spPr>
          <a:xfrm>
            <a:off x="2671744" y="1108075"/>
            <a:ext cx="8750338" cy="4919663"/>
          </a:xfrm>
          <a:prstGeom prst="rect">
            <a:avLst/>
          </a:prstGeom>
        </p:spPr>
      </p:pic>
    </p:spTree>
    <p:extLst>
      <p:ext uri="{BB962C8B-B14F-4D97-AF65-F5344CB8AC3E}">
        <p14:creationId xmlns:p14="http://schemas.microsoft.com/office/powerpoint/2010/main" val="6470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309093"/>
            <a:ext cx="8911687" cy="695460"/>
          </a:xfrm>
        </p:spPr>
        <p:txBody>
          <a:bodyPr/>
          <a:lstStyle/>
          <a:p>
            <a:r>
              <a:rPr lang="en-US" dirty="0" smtClean="0">
                <a:latin typeface="Calibri" panose="020F0502020204030204" pitchFamily="34" charset="0"/>
                <a:cs typeface="Calibri" panose="020F0502020204030204" pitchFamily="34" charset="0"/>
              </a:rPr>
              <a:t>OBJECTIVES</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589212" y="1146219"/>
            <a:ext cx="8915400" cy="5061397"/>
          </a:xfrm>
        </p:spPr>
        <p:txBody>
          <a:bodyPr/>
          <a:lstStyle/>
          <a:p>
            <a:r>
              <a:rPr lang="en-US" dirty="0" smtClean="0"/>
              <a:t>Computerized system replaces the manual reservation system.</a:t>
            </a:r>
          </a:p>
          <a:p>
            <a:endParaRPr lang="en-US" dirty="0"/>
          </a:p>
          <a:p>
            <a:r>
              <a:rPr lang="en-US" dirty="0" smtClean="0"/>
              <a:t>Develop databases which stored user details , booking details and room details.</a:t>
            </a:r>
          </a:p>
          <a:p>
            <a:endParaRPr lang="en-US" dirty="0"/>
          </a:p>
          <a:p>
            <a:r>
              <a:rPr lang="en-US" dirty="0" smtClean="0"/>
              <a:t>Create an easy and user friendly environment to user.</a:t>
            </a:r>
          </a:p>
          <a:p>
            <a:endParaRPr lang="en-US" dirty="0"/>
          </a:p>
          <a:p>
            <a:r>
              <a:rPr lang="en-US" dirty="0" smtClean="0"/>
              <a:t>User can book a room with an ease.</a:t>
            </a:r>
          </a:p>
          <a:p>
            <a:endParaRPr lang="en-US" dirty="0"/>
          </a:p>
          <a:p>
            <a:r>
              <a:rPr lang="en-US" dirty="0" smtClean="0"/>
              <a:t>User can book or make reservation of the room online and in person also. </a:t>
            </a:r>
            <a:endParaRPr lang="en-IN" dirty="0"/>
          </a:p>
        </p:txBody>
      </p:sp>
    </p:spTree>
    <p:extLst>
      <p:ext uri="{BB962C8B-B14F-4D97-AF65-F5344CB8AC3E}">
        <p14:creationId xmlns:p14="http://schemas.microsoft.com/office/powerpoint/2010/main" val="2709526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2925" y="270456"/>
            <a:ext cx="8911687" cy="682581"/>
          </a:xfrm>
        </p:spPr>
        <p:txBody>
          <a:bodyPr/>
          <a:lstStyle/>
          <a:p>
            <a:r>
              <a:rPr lang="en-US" dirty="0" smtClean="0"/>
              <a:t>Login Page</a:t>
            </a:r>
            <a:endParaRPr lang="en-IN" dirty="0"/>
          </a:p>
        </p:txBody>
      </p:sp>
      <p:pic>
        <p:nvPicPr>
          <p:cNvPr id="5" name="Content Placeholder 4"/>
          <p:cNvPicPr>
            <a:picLocks noGrp="1" noChangeAspect="1"/>
          </p:cNvPicPr>
          <p:nvPr>
            <p:ph idx="1"/>
          </p:nvPr>
        </p:nvPicPr>
        <p:blipFill>
          <a:blip r:embed="rId2"/>
          <a:stretch>
            <a:fillRect/>
          </a:stretch>
        </p:blipFill>
        <p:spPr>
          <a:xfrm>
            <a:off x="2718334" y="1223963"/>
            <a:ext cx="8657158" cy="4867275"/>
          </a:xfrm>
          <a:prstGeom prst="rect">
            <a:avLst/>
          </a:prstGeom>
        </p:spPr>
      </p:pic>
    </p:spTree>
    <p:extLst>
      <p:ext uri="{BB962C8B-B14F-4D97-AF65-F5344CB8AC3E}">
        <p14:creationId xmlns:p14="http://schemas.microsoft.com/office/powerpoint/2010/main" val="2894622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2925" y="244699"/>
            <a:ext cx="8911687" cy="695459"/>
          </a:xfrm>
        </p:spPr>
        <p:txBody>
          <a:bodyPr/>
          <a:lstStyle/>
          <a:p>
            <a:r>
              <a:rPr lang="en-US" dirty="0" smtClean="0"/>
              <a:t>Registration Page</a:t>
            </a:r>
            <a:endParaRPr lang="en-IN" dirty="0"/>
          </a:p>
        </p:txBody>
      </p:sp>
      <p:pic>
        <p:nvPicPr>
          <p:cNvPr id="5" name="Content Placeholder 4"/>
          <p:cNvPicPr>
            <a:picLocks noGrp="1" noChangeAspect="1"/>
          </p:cNvPicPr>
          <p:nvPr>
            <p:ph idx="1"/>
          </p:nvPr>
        </p:nvPicPr>
        <p:blipFill>
          <a:blip r:embed="rId2"/>
          <a:stretch>
            <a:fillRect/>
          </a:stretch>
        </p:blipFill>
        <p:spPr>
          <a:xfrm>
            <a:off x="2728216" y="1171575"/>
            <a:ext cx="8637394" cy="4856163"/>
          </a:xfrm>
          <a:prstGeom prst="rect">
            <a:avLst/>
          </a:prstGeom>
        </p:spPr>
      </p:pic>
    </p:spTree>
    <p:extLst>
      <p:ext uri="{BB962C8B-B14F-4D97-AF65-F5344CB8AC3E}">
        <p14:creationId xmlns:p14="http://schemas.microsoft.com/office/powerpoint/2010/main" val="4262912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2925" y="257578"/>
            <a:ext cx="8911687" cy="566670"/>
          </a:xfrm>
        </p:spPr>
        <p:txBody>
          <a:bodyPr>
            <a:normAutofit fontScale="90000"/>
          </a:bodyPr>
          <a:lstStyle/>
          <a:p>
            <a:r>
              <a:rPr lang="en-US" dirty="0" smtClean="0"/>
              <a:t>User Page</a:t>
            </a:r>
            <a:endParaRPr lang="en-IN" dirty="0"/>
          </a:p>
        </p:txBody>
      </p:sp>
      <p:pic>
        <p:nvPicPr>
          <p:cNvPr id="5" name="Content Placeholder 4"/>
          <p:cNvPicPr>
            <a:picLocks noGrp="1" noChangeAspect="1"/>
          </p:cNvPicPr>
          <p:nvPr>
            <p:ph idx="1"/>
          </p:nvPr>
        </p:nvPicPr>
        <p:blipFill>
          <a:blip r:embed="rId2"/>
          <a:stretch>
            <a:fillRect/>
          </a:stretch>
        </p:blipFill>
        <p:spPr>
          <a:xfrm>
            <a:off x="2592926" y="1108211"/>
            <a:ext cx="8911686" cy="5010377"/>
          </a:xfrm>
          <a:prstGeom prst="rect">
            <a:avLst/>
          </a:prstGeom>
        </p:spPr>
      </p:pic>
    </p:spTree>
    <p:extLst>
      <p:ext uri="{BB962C8B-B14F-4D97-AF65-F5344CB8AC3E}">
        <p14:creationId xmlns:p14="http://schemas.microsoft.com/office/powerpoint/2010/main" val="739725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44699"/>
            <a:ext cx="8911687" cy="669701"/>
          </a:xfrm>
        </p:spPr>
        <p:txBody>
          <a:bodyPr>
            <a:normAutofit/>
          </a:bodyPr>
          <a:lstStyle/>
          <a:p>
            <a:r>
              <a:rPr lang="en-US" dirty="0" smtClean="0"/>
              <a:t>Admin Page</a:t>
            </a:r>
            <a:endParaRPr lang="en-IN" dirty="0"/>
          </a:p>
        </p:txBody>
      </p:sp>
      <p:pic>
        <p:nvPicPr>
          <p:cNvPr id="4" name="Content Placeholder 3"/>
          <p:cNvPicPr>
            <a:picLocks noGrp="1" noChangeAspect="1"/>
          </p:cNvPicPr>
          <p:nvPr>
            <p:ph idx="1"/>
          </p:nvPr>
        </p:nvPicPr>
        <p:blipFill>
          <a:blip r:embed="rId2"/>
          <a:stretch>
            <a:fillRect/>
          </a:stretch>
        </p:blipFill>
        <p:spPr>
          <a:xfrm>
            <a:off x="2592925" y="914400"/>
            <a:ext cx="8911687" cy="5010378"/>
          </a:xfrm>
          <a:prstGeom prst="rect">
            <a:avLst/>
          </a:prstGeom>
        </p:spPr>
      </p:pic>
    </p:spTree>
    <p:extLst>
      <p:ext uri="{BB962C8B-B14F-4D97-AF65-F5344CB8AC3E}">
        <p14:creationId xmlns:p14="http://schemas.microsoft.com/office/powerpoint/2010/main" val="1673911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80304"/>
            <a:ext cx="8911687" cy="656823"/>
          </a:xfrm>
        </p:spPr>
        <p:txBody>
          <a:bodyPr/>
          <a:lstStyle/>
          <a:p>
            <a:r>
              <a:rPr lang="en-US" dirty="0" smtClean="0">
                <a:latin typeface="Calibri" panose="020F0502020204030204" pitchFamily="34" charset="0"/>
                <a:cs typeface="Calibri" panose="020F0502020204030204" pitchFamily="34" charset="0"/>
              </a:rPr>
              <a:t>Reach Us </a:t>
            </a:r>
            <a:r>
              <a:rPr lang="en-US" smtClean="0">
                <a:latin typeface="Calibri" panose="020F0502020204030204" pitchFamily="34" charset="0"/>
                <a:cs typeface="Calibri" panose="020F0502020204030204" pitchFamily="34" charset="0"/>
              </a:rPr>
              <a:t>/ Contact Us</a:t>
            </a:r>
            <a:endParaRPr lang="en-IN" dirty="0">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2"/>
          <a:stretch>
            <a:fillRect/>
          </a:stretch>
        </p:blipFill>
        <p:spPr>
          <a:xfrm>
            <a:off x="2671744" y="1146175"/>
            <a:ext cx="8750338" cy="4919663"/>
          </a:xfrm>
          <a:prstGeom prst="rect">
            <a:avLst/>
          </a:prstGeom>
        </p:spPr>
      </p:pic>
    </p:spTree>
    <p:extLst>
      <p:ext uri="{BB962C8B-B14F-4D97-AF65-F5344CB8AC3E}">
        <p14:creationId xmlns:p14="http://schemas.microsoft.com/office/powerpoint/2010/main" val="499296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1272" y="1068388"/>
            <a:ext cx="8911282" cy="5010150"/>
          </a:xfrm>
          <a:prstGeom prst="rect">
            <a:avLst/>
          </a:prstGeom>
        </p:spPr>
      </p:pic>
    </p:spTree>
    <p:extLst>
      <p:ext uri="{BB962C8B-B14F-4D97-AF65-F5344CB8AC3E}">
        <p14:creationId xmlns:p14="http://schemas.microsoft.com/office/powerpoint/2010/main" val="3306586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2925" y="985973"/>
            <a:ext cx="8911687" cy="5010377"/>
          </a:xfrm>
          <a:prstGeom prst="rect">
            <a:avLst/>
          </a:prstGeom>
        </p:spPr>
      </p:pic>
    </p:spTree>
    <p:extLst>
      <p:ext uri="{BB962C8B-B14F-4D97-AF65-F5344CB8AC3E}">
        <p14:creationId xmlns:p14="http://schemas.microsoft.com/office/powerpoint/2010/main" val="291392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74806" y="1108075"/>
            <a:ext cx="8544214" cy="4803775"/>
          </a:xfrm>
          <a:prstGeom prst="rect">
            <a:avLst/>
          </a:prstGeom>
        </p:spPr>
      </p:pic>
    </p:spTree>
    <p:extLst>
      <p:ext uri="{BB962C8B-B14F-4D97-AF65-F5344CB8AC3E}">
        <p14:creationId xmlns:p14="http://schemas.microsoft.com/office/powerpoint/2010/main" val="2751748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93183"/>
            <a:ext cx="8911687" cy="669701"/>
          </a:xfrm>
        </p:spPr>
        <p:txBody>
          <a:bodyPr>
            <a:normAutofit/>
          </a:bodyPr>
          <a:lstStyle/>
          <a:p>
            <a:r>
              <a:rPr lang="en-US" dirty="0" smtClean="0">
                <a:latin typeface="Calibri" panose="020F0502020204030204" pitchFamily="34" charset="0"/>
                <a:cs typeface="Calibri" panose="020F0502020204030204" pitchFamily="34" charset="0"/>
              </a:rPr>
              <a:t>Profile</a:t>
            </a:r>
            <a:endParaRPr lang="en-IN" dirty="0">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2"/>
          <a:stretch>
            <a:fillRect/>
          </a:stretch>
        </p:blipFill>
        <p:spPr>
          <a:xfrm>
            <a:off x="2694334" y="1017588"/>
            <a:ext cx="8705158" cy="4894262"/>
          </a:xfrm>
          <a:prstGeom prst="rect">
            <a:avLst/>
          </a:prstGeom>
        </p:spPr>
      </p:pic>
    </p:spTree>
    <p:extLst>
      <p:ext uri="{BB962C8B-B14F-4D97-AF65-F5344CB8AC3E}">
        <p14:creationId xmlns:p14="http://schemas.microsoft.com/office/powerpoint/2010/main" val="1542392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83336"/>
            <a:ext cx="8911687" cy="592428"/>
          </a:xfrm>
        </p:spPr>
        <p:txBody>
          <a:bodyPr>
            <a:normAutofit fontScale="90000"/>
          </a:bodyPr>
          <a:lstStyle/>
          <a:p>
            <a:r>
              <a:rPr lang="en-US" dirty="0" smtClean="0"/>
              <a:t>Client List</a:t>
            </a:r>
            <a:endParaRPr lang="en-IN" dirty="0"/>
          </a:p>
        </p:txBody>
      </p:sp>
      <p:pic>
        <p:nvPicPr>
          <p:cNvPr id="4" name="Content Placeholder 3"/>
          <p:cNvPicPr>
            <a:picLocks noGrp="1" noChangeAspect="1"/>
          </p:cNvPicPr>
          <p:nvPr>
            <p:ph idx="1"/>
          </p:nvPr>
        </p:nvPicPr>
        <p:blipFill>
          <a:blip r:embed="rId2"/>
          <a:stretch>
            <a:fillRect/>
          </a:stretch>
        </p:blipFill>
        <p:spPr>
          <a:xfrm>
            <a:off x="2592925" y="1037567"/>
            <a:ext cx="8920803" cy="5015503"/>
          </a:xfrm>
          <a:prstGeom prst="rect">
            <a:avLst/>
          </a:prstGeom>
        </p:spPr>
      </p:pic>
    </p:spTree>
    <p:extLst>
      <p:ext uri="{BB962C8B-B14F-4D97-AF65-F5344CB8AC3E}">
        <p14:creationId xmlns:p14="http://schemas.microsoft.com/office/powerpoint/2010/main" val="1117492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31820"/>
            <a:ext cx="8911687" cy="695459"/>
          </a:xfrm>
        </p:spPr>
        <p:txBody>
          <a:bodyPr/>
          <a:lstStyle/>
          <a:p>
            <a:r>
              <a:rPr lang="en-US" dirty="0" smtClean="0">
                <a:latin typeface="Calibri" panose="020F0502020204030204" pitchFamily="34" charset="0"/>
                <a:cs typeface="Calibri" panose="020F0502020204030204" pitchFamily="34" charset="0"/>
              </a:rPr>
              <a:t>FUNCTIONAL REQUIREMENTS</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589212" y="927279"/>
            <a:ext cx="8915400" cy="5370490"/>
          </a:xfrm>
        </p:spPr>
        <p:txBody>
          <a:bodyPr/>
          <a:lstStyle/>
          <a:p>
            <a:r>
              <a:rPr lang="en-US" dirty="0" smtClean="0"/>
              <a:t>System displays the login/registration page.</a:t>
            </a:r>
          </a:p>
          <a:p>
            <a:r>
              <a:rPr lang="en-US" dirty="0" smtClean="0"/>
              <a:t>System accepts the user details if the details are entered in a correct format and store it in the database.</a:t>
            </a:r>
          </a:p>
          <a:p>
            <a:r>
              <a:rPr lang="en-US" dirty="0" smtClean="0"/>
              <a:t>System also allow the user to check the rooms and room details before login.</a:t>
            </a:r>
          </a:p>
          <a:p>
            <a:r>
              <a:rPr lang="en-US" dirty="0" smtClean="0"/>
              <a:t>System can show the available rooms.</a:t>
            </a:r>
          </a:p>
          <a:p>
            <a:r>
              <a:rPr lang="en-US" dirty="0" smtClean="0"/>
              <a:t>System can show you if room is available or not.</a:t>
            </a:r>
          </a:p>
          <a:p>
            <a:r>
              <a:rPr lang="en-US" dirty="0" smtClean="0"/>
              <a:t>System can show rooms on the basis of filter added by the user and show according to it.</a:t>
            </a:r>
          </a:p>
          <a:p>
            <a:r>
              <a:rPr lang="en-US" dirty="0" smtClean="0"/>
              <a:t>System can also ask for filters like breakfast is there </a:t>
            </a:r>
            <a:r>
              <a:rPr lang="en-US" dirty="0"/>
              <a:t>,</a:t>
            </a:r>
            <a:r>
              <a:rPr lang="en-US" dirty="0" smtClean="0"/>
              <a:t> pets are allowed or not , based on their price range ,based on the peoples count and also based on their other requirements.</a:t>
            </a:r>
          </a:p>
          <a:p>
            <a:r>
              <a:rPr lang="en-US" dirty="0" smtClean="0"/>
              <a:t>System should force login before any room booking and if new user is there then provide a link to registration page.</a:t>
            </a:r>
          </a:p>
          <a:p>
            <a:endParaRPr lang="en-US" dirty="0" smtClean="0"/>
          </a:p>
          <a:p>
            <a:pPr marL="0" indent="0">
              <a:buNone/>
            </a:pPr>
            <a:endParaRPr lang="en-US" dirty="0" smtClean="0"/>
          </a:p>
          <a:p>
            <a:endParaRPr lang="en-IN" dirty="0"/>
          </a:p>
        </p:txBody>
      </p:sp>
    </p:spTree>
    <p:extLst>
      <p:ext uri="{BB962C8B-B14F-4D97-AF65-F5344CB8AC3E}">
        <p14:creationId xmlns:p14="http://schemas.microsoft.com/office/powerpoint/2010/main" val="3504668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93184"/>
            <a:ext cx="8911687" cy="759854"/>
          </a:xfrm>
        </p:spPr>
        <p:txBody>
          <a:bodyPr>
            <a:normAutofit/>
          </a:bodyPr>
          <a:lstStyle/>
          <a:p>
            <a:r>
              <a:rPr lang="en-US" dirty="0" smtClean="0"/>
              <a:t>Conclusion</a:t>
            </a:r>
            <a:endParaRPr lang="en-IN" dirty="0"/>
          </a:p>
        </p:txBody>
      </p:sp>
      <p:sp>
        <p:nvSpPr>
          <p:cNvPr id="3" name="Content Placeholder 2"/>
          <p:cNvSpPr>
            <a:spLocks noGrp="1"/>
          </p:cNvSpPr>
          <p:nvPr>
            <p:ph idx="1"/>
          </p:nvPr>
        </p:nvSpPr>
        <p:spPr>
          <a:xfrm>
            <a:off x="2589212" y="1365161"/>
            <a:ext cx="8915400" cy="5241701"/>
          </a:xfrm>
        </p:spPr>
        <p:txBody>
          <a:bodyPr/>
          <a:lstStyle/>
          <a:p>
            <a:r>
              <a:rPr lang="en-IN" dirty="0"/>
              <a:t>The project entitled HOTEL RESERVATION SYSTEM was completed successfully</a:t>
            </a:r>
            <a:r>
              <a:rPr lang="en-IN" dirty="0" smtClean="0"/>
              <a:t>.</a:t>
            </a:r>
          </a:p>
          <a:p>
            <a:r>
              <a:rPr lang="en-IN" dirty="0"/>
              <a:t>The system has been developed with much care and free of errors and at the same time it is efficient and less time consuming. </a:t>
            </a:r>
            <a:endParaRPr lang="en-IN" dirty="0" smtClean="0"/>
          </a:p>
          <a:p>
            <a:r>
              <a:rPr lang="en-US" dirty="0"/>
              <a:t>The purpose of this project was to develop a web application for room booking in hotels</a:t>
            </a:r>
            <a:r>
              <a:rPr lang="en-US" dirty="0" smtClean="0"/>
              <a:t>.</a:t>
            </a:r>
          </a:p>
          <a:p>
            <a:r>
              <a:rPr lang="en-US" dirty="0"/>
              <a:t>This project helped us in gaining valuable information and practical knowledge on several topics like designing web pages using React.js, usage of responsive templates, designing of web applications using spring boot JPA, and management of database using MySQL. </a:t>
            </a:r>
            <a:endParaRPr lang="en-US" dirty="0" smtClean="0"/>
          </a:p>
          <a:p>
            <a:r>
              <a:rPr lang="en-IN" dirty="0" smtClean="0"/>
              <a:t>Future scope is that we wished </a:t>
            </a:r>
            <a:r>
              <a:rPr lang="en-IN" dirty="0"/>
              <a:t>to implement was  it can be done for number of hotels in a single web app.</a:t>
            </a:r>
          </a:p>
        </p:txBody>
      </p:sp>
    </p:spTree>
    <p:extLst>
      <p:ext uri="{BB962C8B-B14F-4D97-AF65-F5344CB8AC3E}">
        <p14:creationId xmlns:p14="http://schemas.microsoft.com/office/powerpoint/2010/main" val="3077383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31820"/>
            <a:ext cx="8911687" cy="708338"/>
          </a:xfrm>
        </p:spPr>
        <p:txBody>
          <a:bodyPr/>
          <a:lstStyle/>
          <a:p>
            <a:r>
              <a:rPr lang="en-US" dirty="0" smtClean="0">
                <a:latin typeface="Calibri" panose="020F0502020204030204" pitchFamily="34" charset="0"/>
                <a:cs typeface="Calibri" panose="020F0502020204030204" pitchFamily="34" charset="0"/>
              </a:rPr>
              <a:t>FUNCTIONAL REQUIREMENTS</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589212" y="1056068"/>
            <a:ext cx="8915400" cy="5344732"/>
          </a:xfrm>
        </p:spPr>
        <p:txBody>
          <a:bodyPr>
            <a:normAutofit/>
          </a:bodyPr>
          <a:lstStyle/>
          <a:p>
            <a:r>
              <a:rPr lang="en-US" dirty="0" smtClean="0"/>
              <a:t>System also ask for check-in/check-out while booking.</a:t>
            </a:r>
          </a:p>
          <a:p>
            <a:r>
              <a:rPr lang="en-US" dirty="0" smtClean="0"/>
              <a:t>User can see the total number of count days after adding dates in it.</a:t>
            </a:r>
          </a:p>
          <a:p>
            <a:r>
              <a:rPr lang="en-US" dirty="0" smtClean="0"/>
              <a:t>System can show the total price according to the number of count and rate of that room.</a:t>
            </a:r>
          </a:p>
          <a:p>
            <a:r>
              <a:rPr lang="en-US" dirty="0" smtClean="0"/>
              <a:t>System can accept the details and make a record on the database while room booking.</a:t>
            </a:r>
          </a:p>
          <a:p>
            <a:r>
              <a:rPr lang="en-US" dirty="0" smtClean="0"/>
              <a:t>There are separate user interface for each roles means there are 3 different UI for user,admin and for all to free roam on web app.</a:t>
            </a:r>
          </a:p>
          <a:p>
            <a:r>
              <a:rPr lang="en-US" dirty="0" smtClean="0"/>
              <a:t>System can show clients list and room bookings list to admin only.</a:t>
            </a:r>
          </a:p>
          <a:p>
            <a:r>
              <a:rPr lang="en-US" dirty="0"/>
              <a:t>System also shows the discounts if it is available for that particular room</a:t>
            </a:r>
            <a:r>
              <a:rPr lang="en-US" dirty="0" smtClean="0"/>
              <a:t>.</a:t>
            </a:r>
          </a:p>
          <a:p>
            <a:r>
              <a:rPr lang="en-US" dirty="0" smtClean="0"/>
              <a:t>User can also add room to their favorites list.</a:t>
            </a:r>
          </a:p>
          <a:p>
            <a:r>
              <a:rPr lang="en-US" dirty="0" smtClean="0"/>
              <a:t>User can also give reviews or complaint on our portal.</a:t>
            </a:r>
          </a:p>
          <a:p>
            <a:pPr marL="0" indent="0">
              <a:buNone/>
            </a:pPr>
            <a:r>
              <a:rPr lang="en-US" dirty="0" smtClean="0"/>
              <a:t> </a:t>
            </a:r>
            <a:endParaRPr lang="en-IN" dirty="0"/>
          </a:p>
        </p:txBody>
      </p:sp>
    </p:spTree>
    <p:extLst>
      <p:ext uri="{BB962C8B-B14F-4D97-AF65-F5344CB8AC3E}">
        <p14:creationId xmlns:p14="http://schemas.microsoft.com/office/powerpoint/2010/main" val="219769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06062"/>
            <a:ext cx="8911687" cy="695459"/>
          </a:xfrm>
        </p:spPr>
        <p:txBody>
          <a:bodyPr/>
          <a:lstStyle/>
          <a:p>
            <a:r>
              <a:rPr lang="en-US" dirty="0" smtClean="0">
                <a:latin typeface="Calibri" panose="020F0502020204030204" pitchFamily="34" charset="0"/>
                <a:cs typeface="Calibri" panose="020F0502020204030204" pitchFamily="34" charset="0"/>
              </a:rPr>
              <a:t>USER MODULE</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589212" y="1107583"/>
            <a:ext cx="8915400" cy="5576552"/>
          </a:xfrm>
        </p:spPr>
        <p:txBody>
          <a:bodyPr/>
          <a:lstStyle/>
          <a:p>
            <a:r>
              <a:rPr lang="en-US" dirty="0"/>
              <a:t>User can see the hotel information at the home page.</a:t>
            </a:r>
            <a:endParaRPr lang="en-US" dirty="0" smtClean="0"/>
          </a:p>
          <a:p>
            <a:endParaRPr lang="en-US" dirty="0" smtClean="0"/>
          </a:p>
          <a:p>
            <a:r>
              <a:rPr lang="en-US" dirty="0" smtClean="0"/>
              <a:t>Check room availability.</a:t>
            </a:r>
          </a:p>
          <a:p>
            <a:endParaRPr lang="en-US" dirty="0" smtClean="0"/>
          </a:p>
          <a:p>
            <a:r>
              <a:rPr lang="en-US" dirty="0" smtClean="0"/>
              <a:t>Fill registration from.</a:t>
            </a:r>
          </a:p>
          <a:p>
            <a:endParaRPr lang="en-US" dirty="0" smtClean="0"/>
          </a:p>
          <a:p>
            <a:r>
              <a:rPr lang="en-US" dirty="0" smtClean="0"/>
              <a:t>User have to login with given email and password at the time of registration.</a:t>
            </a:r>
          </a:p>
          <a:p>
            <a:endParaRPr lang="en-US" dirty="0" smtClean="0"/>
          </a:p>
          <a:p>
            <a:r>
              <a:rPr lang="en-US" dirty="0" smtClean="0"/>
              <a:t>User can book after login successfully if room is available.</a:t>
            </a:r>
          </a:p>
          <a:p>
            <a:endParaRPr lang="en-US" dirty="0" smtClean="0"/>
          </a:p>
          <a:p>
            <a:r>
              <a:rPr lang="en-US" dirty="0" smtClean="0"/>
              <a:t>User can give reviews or query’s after login.</a:t>
            </a:r>
          </a:p>
          <a:p>
            <a:endParaRPr lang="en-IN" dirty="0"/>
          </a:p>
        </p:txBody>
      </p:sp>
    </p:spTree>
    <p:extLst>
      <p:ext uri="{BB962C8B-B14F-4D97-AF65-F5344CB8AC3E}">
        <p14:creationId xmlns:p14="http://schemas.microsoft.com/office/powerpoint/2010/main" val="1174801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54546"/>
            <a:ext cx="8911687" cy="656823"/>
          </a:xfrm>
        </p:spPr>
        <p:txBody>
          <a:bodyPr/>
          <a:lstStyle/>
          <a:p>
            <a:r>
              <a:rPr lang="en-US" dirty="0" smtClean="0">
                <a:latin typeface="Calibri" panose="020F0502020204030204" pitchFamily="34" charset="0"/>
                <a:cs typeface="Calibri" panose="020F0502020204030204" pitchFamily="34" charset="0"/>
              </a:rPr>
              <a:t>ADMINISTRATOR MODULE</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589212" y="901521"/>
            <a:ext cx="8915400" cy="5344732"/>
          </a:xfrm>
        </p:spPr>
        <p:txBody>
          <a:bodyPr/>
          <a:lstStyle/>
          <a:p>
            <a:r>
              <a:rPr lang="en-US" dirty="0" smtClean="0"/>
              <a:t>Admin can see all the lists room lists,clients lists and bookings lists.</a:t>
            </a:r>
          </a:p>
          <a:p>
            <a:endParaRPr lang="en-US" dirty="0" smtClean="0"/>
          </a:p>
          <a:p>
            <a:r>
              <a:rPr lang="en-US" dirty="0" smtClean="0"/>
              <a:t>Admin also have to login first.</a:t>
            </a:r>
          </a:p>
          <a:p>
            <a:endParaRPr lang="en-US" dirty="0" smtClean="0"/>
          </a:p>
          <a:p>
            <a:r>
              <a:rPr lang="en-US" dirty="0" smtClean="0"/>
              <a:t>Admin can edit the details of rooms and bookings.</a:t>
            </a:r>
          </a:p>
          <a:p>
            <a:endParaRPr lang="en-US" dirty="0"/>
          </a:p>
          <a:p>
            <a:r>
              <a:rPr lang="en-US" dirty="0" smtClean="0"/>
              <a:t>Admin can see list of rooms on which he can see which rooms are vacant and which are occupied.</a:t>
            </a:r>
            <a:endParaRPr lang="en-IN" dirty="0"/>
          </a:p>
        </p:txBody>
      </p:sp>
    </p:spTree>
    <p:extLst>
      <p:ext uri="{BB962C8B-B14F-4D97-AF65-F5344CB8AC3E}">
        <p14:creationId xmlns:p14="http://schemas.microsoft.com/office/powerpoint/2010/main" val="209743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31820"/>
            <a:ext cx="8911687" cy="631065"/>
          </a:xfrm>
        </p:spPr>
        <p:txBody>
          <a:bodyPr>
            <a:normAutofit fontScale="90000"/>
          </a:bodyPr>
          <a:lstStyle/>
          <a:p>
            <a:r>
              <a:rPr lang="en-US" dirty="0" smtClean="0">
                <a:latin typeface="Calibri" panose="020F0502020204030204" pitchFamily="34" charset="0"/>
                <a:cs typeface="Calibri" panose="020F0502020204030204" pitchFamily="34" charset="0"/>
              </a:rPr>
              <a:t>DESIGN CONSTRAINTS</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589212" y="1056068"/>
            <a:ext cx="8915400" cy="5177307"/>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Software Constraints</a:t>
            </a:r>
          </a:p>
          <a:p>
            <a:r>
              <a:rPr lang="en-US" dirty="0" smtClean="0">
                <a:latin typeface="Calibri" panose="020F0502020204030204" pitchFamily="34" charset="0"/>
                <a:cs typeface="Calibri" panose="020F0502020204030204" pitchFamily="34" charset="0"/>
              </a:rPr>
              <a:t>OPERATING SYSTEM – </a:t>
            </a:r>
            <a:r>
              <a:rPr lang="en-US" dirty="0" smtClean="0">
                <a:latin typeface="Calibri" panose="020F0502020204030204" pitchFamily="34" charset="0"/>
                <a:cs typeface="Calibri" panose="020F0502020204030204" pitchFamily="34" charset="0"/>
              </a:rPr>
              <a:t>WINDOWS</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DATABASE – MYSQL</a:t>
            </a:r>
          </a:p>
          <a:p>
            <a:r>
              <a:rPr lang="en-US" dirty="0" smtClean="0">
                <a:latin typeface="Calibri" panose="020F0502020204030204" pitchFamily="34" charset="0"/>
                <a:cs typeface="Calibri" panose="020F0502020204030204" pitchFamily="34" charset="0"/>
              </a:rPr>
              <a:t>WEB SERVER – REACT JS</a:t>
            </a:r>
          </a:p>
          <a:p>
            <a:r>
              <a:rPr lang="en-US" dirty="0" smtClean="0">
                <a:latin typeface="Calibri" panose="020F0502020204030204" pitchFamily="34" charset="0"/>
                <a:cs typeface="Calibri" panose="020F0502020204030204" pitchFamily="34" charset="0"/>
              </a:rPr>
              <a:t>DEVELOPMENT END – JAVA</a:t>
            </a:r>
          </a:p>
          <a:p>
            <a:endParaRPr lang="en-US" dirty="0">
              <a:latin typeface="Calibri" panose="020F0502020204030204" pitchFamily="34" charset="0"/>
              <a:cs typeface="Calibri" panose="020F0502020204030204" pitchFamily="34" charset="0"/>
            </a:endParaRPr>
          </a:p>
          <a:p>
            <a:pPr marL="0" indent="0">
              <a:buNone/>
            </a:pPr>
            <a:r>
              <a:rPr lang="en-US" sz="2400" b="1" dirty="0" smtClean="0">
                <a:latin typeface="Times New Roman" panose="02020603050405020304" pitchFamily="18" charset="0"/>
                <a:cs typeface="Times New Roman" panose="02020603050405020304" pitchFamily="18" charset="0"/>
              </a:rPr>
              <a:t>Hardware Constraints</a:t>
            </a:r>
          </a:p>
          <a:p>
            <a:r>
              <a:rPr lang="en-US" dirty="0" smtClean="0">
                <a:latin typeface="Calibri" panose="020F0502020204030204" pitchFamily="34" charset="0"/>
                <a:cs typeface="Calibri" panose="020F0502020204030204" pitchFamily="34" charset="0"/>
              </a:rPr>
              <a:t>PROCESSOR – INTEL or AMD (2 GHz)</a:t>
            </a:r>
          </a:p>
          <a:p>
            <a:r>
              <a:rPr lang="en-US" dirty="0" smtClean="0">
                <a:latin typeface="Calibri" panose="020F0502020204030204" pitchFamily="34" charset="0"/>
                <a:cs typeface="Calibri" panose="020F0502020204030204" pitchFamily="34" charset="0"/>
              </a:rPr>
              <a:t>RAM – 2 GB</a:t>
            </a:r>
          </a:p>
          <a:p>
            <a:r>
              <a:rPr lang="en-US" dirty="0" smtClean="0">
                <a:latin typeface="Calibri" panose="020F0502020204030204" pitchFamily="34" charset="0"/>
                <a:cs typeface="Calibri" panose="020F0502020204030204" pitchFamily="34" charset="0"/>
              </a:rPr>
              <a:t>HARD DISK – 100 GB HDD</a:t>
            </a:r>
          </a:p>
          <a:p>
            <a:r>
              <a:rPr lang="en-US" dirty="0" smtClean="0">
                <a:latin typeface="Calibri" panose="020F0502020204030204" pitchFamily="34" charset="0"/>
                <a:cs typeface="Calibri" panose="020F0502020204030204" pitchFamily="34" charset="0"/>
              </a:rPr>
              <a:t>MONITOR RESOLUTION – 1024 x 768</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3305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96214"/>
            <a:ext cx="8911687" cy="772732"/>
          </a:xfrm>
        </p:spPr>
        <p:txBody>
          <a:bodyPr/>
          <a:lstStyle/>
          <a:p>
            <a:r>
              <a:rPr lang="en-US" dirty="0" smtClean="0"/>
              <a:t>ER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365249"/>
            <a:ext cx="7813205" cy="5280249"/>
          </a:xfrm>
        </p:spPr>
      </p:pic>
    </p:spTree>
    <p:extLst>
      <p:ext uri="{BB962C8B-B14F-4D97-AF65-F5344CB8AC3E}">
        <p14:creationId xmlns:p14="http://schemas.microsoft.com/office/powerpoint/2010/main" val="293213014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1016</TotalTime>
  <Words>721</Words>
  <Application>Microsoft Office PowerPoint</Application>
  <PresentationFormat>Widescreen</PresentationFormat>
  <Paragraphs>103</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Century Gothic</vt:lpstr>
      <vt:lpstr>Times New Roman</vt:lpstr>
      <vt:lpstr>Wingdings 3</vt:lpstr>
      <vt:lpstr>Wisp</vt:lpstr>
      <vt:lpstr>Hotel Reservation System</vt:lpstr>
      <vt:lpstr>INTRODUCTION</vt:lpstr>
      <vt:lpstr>OBJECTIVES</vt:lpstr>
      <vt:lpstr>FUNCTIONAL REQUIREMENTS</vt:lpstr>
      <vt:lpstr>FUNCTIONAL REQUIREMENTS</vt:lpstr>
      <vt:lpstr>USER MODULE</vt:lpstr>
      <vt:lpstr>ADMINISTRATOR MODULE</vt:lpstr>
      <vt:lpstr>DESIGN CONSTRAINTS</vt:lpstr>
      <vt:lpstr>ER Diagram</vt:lpstr>
      <vt:lpstr>Auto Generated ER Diagram</vt:lpstr>
      <vt:lpstr>UML DIAGRAM</vt:lpstr>
      <vt:lpstr>SEQUENCE DIAGRAM</vt:lpstr>
      <vt:lpstr>UML DIAGRAM Of ADMIN</vt:lpstr>
      <vt:lpstr>SEQUENCE DIAGRAM OF ADMIN</vt:lpstr>
      <vt:lpstr>ACTIVITY DIAGRAM</vt:lpstr>
      <vt:lpstr>Class Diagram</vt:lpstr>
      <vt:lpstr>Data Flow Diagram </vt:lpstr>
      <vt:lpstr>Home Page</vt:lpstr>
      <vt:lpstr>PowerPoint Presentation</vt:lpstr>
      <vt:lpstr>PowerPoint Presentation</vt:lpstr>
      <vt:lpstr>PowerPoint Presentation</vt:lpstr>
      <vt:lpstr>Rooms Page</vt:lpstr>
      <vt:lpstr>PowerPoint Presentation</vt:lpstr>
      <vt:lpstr>PowerPoint Presentation</vt:lpstr>
      <vt:lpstr>Room Details</vt:lpstr>
      <vt:lpstr>PowerPoint Presentation</vt:lpstr>
      <vt:lpstr>PowerPoint Presentation</vt:lpstr>
      <vt:lpstr>Booking Page</vt:lpstr>
      <vt:lpstr>About Us Page</vt:lpstr>
      <vt:lpstr>Login Page</vt:lpstr>
      <vt:lpstr>Registration Page</vt:lpstr>
      <vt:lpstr>User Page</vt:lpstr>
      <vt:lpstr>Admin Page</vt:lpstr>
      <vt:lpstr>Reach Us / Contact Us</vt:lpstr>
      <vt:lpstr>PowerPoint Presentation</vt:lpstr>
      <vt:lpstr>PowerPoint Presentation</vt:lpstr>
      <vt:lpstr>PowerPoint Presentation</vt:lpstr>
      <vt:lpstr>Profile</vt:lpstr>
      <vt:lpstr>Client List</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Reservation System</dc:title>
  <dc:creator>Sourav Bundele</dc:creator>
  <cp:lastModifiedBy>Sourav Bundele</cp:lastModifiedBy>
  <cp:revision>31</cp:revision>
  <dcterms:created xsi:type="dcterms:W3CDTF">2023-03-09T07:40:07Z</dcterms:created>
  <dcterms:modified xsi:type="dcterms:W3CDTF">2023-03-11T07:22:32Z</dcterms:modified>
</cp:coreProperties>
</file>